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94" r:id="rId3"/>
    <p:sldId id="295" r:id="rId4"/>
    <p:sldId id="296" r:id="rId5"/>
    <p:sldId id="297" r:id="rId6"/>
    <p:sldId id="29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29411B-DCBB-4DE4-AD57-112207E2A16D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0049B-AA3E-4BD9-BF38-ADF32BE76C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903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"Home Screen: Welcome Message: A brief intro about the app's purpose, leveraging F1 </a:t>
            </a:r>
            <a:r>
              <a:rPr lang="en-GB" b="0" i="0" dirty="0" err="1">
                <a:effectLst/>
                <a:highlight>
                  <a:srgbClr val="FFFFFF"/>
                </a:highlight>
                <a:latin typeface="Söhne"/>
              </a:rPr>
              <a:t>colors</a:t>
            </a:r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 and imagery for brand alignment. Latest Predictions: A dynamic section showcasing the AI's latest predictions for the upcoming race, summarizing key insights from Veronica's project. User Prediction Input: A section where users can input their own predictions, with autocomplete suggestions for driver names."</a:t>
            </a:r>
          </a:p>
          <a:p>
            <a:br>
              <a:rPr lang="en-GB" b="0" i="0" dirty="0">
                <a:effectLst/>
                <a:highlight>
                  <a:srgbClr val="AB68FF"/>
                </a:highlight>
                <a:latin typeface="Söhne"/>
              </a:rPr>
            </a:br>
            <a:r>
              <a:rPr lang="en-GB" b="0" i="0" dirty="0">
                <a:effectLst/>
                <a:highlight>
                  <a:srgbClr val="AB68FF"/>
                </a:highlight>
                <a:latin typeface="Söhne"/>
              </a:rPr>
              <a:t>See next slide as well for some information about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3905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"Home Screen: Welcome Message: A brief intro about the app's purpose, leveraging F1 </a:t>
            </a:r>
            <a:r>
              <a:rPr lang="en-GB" b="0" i="0" dirty="0" err="1">
                <a:effectLst/>
                <a:highlight>
                  <a:srgbClr val="FFFFFF"/>
                </a:highlight>
                <a:latin typeface="Söhne"/>
              </a:rPr>
              <a:t>colors</a:t>
            </a:r>
            <a:r>
              <a:rPr lang="en-GB" b="0" i="0" dirty="0">
                <a:effectLst/>
                <a:highlight>
                  <a:srgbClr val="FFFFFF"/>
                </a:highlight>
                <a:latin typeface="Söhne"/>
              </a:rPr>
              <a:t> and imagery for brand alignment. Latest Predictions: A dynamic section showcasing the AI's latest predictions for the upcoming race, summarizing key insights from Veronica's project. User Prediction Input: A section where users can input their own predictions, with autocomplete suggestions for driver names."</a:t>
            </a:r>
          </a:p>
          <a:p>
            <a:br>
              <a:rPr lang="en-GB" b="0" i="0" dirty="0">
                <a:effectLst/>
                <a:highlight>
                  <a:srgbClr val="AB68FF"/>
                </a:highlight>
                <a:latin typeface="Söhne"/>
              </a:rPr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383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Statistics &amp; Insights: Performance Overviews: Interactive charts and graphs summarizing past race outcomes, popular circuits, and the importance of pole position, drawn from the data analysis part of the project. </a:t>
            </a:r>
          </a:p>
          <a:p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Driver &amp; Constructor Standings: Current season standings with an option to explore historical data, emphasizing the model's input factors like team performance and driver statistics.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941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Betting Section: Race Winner Bet: Users can select a race, choose a driver, and enter the amount they wish to bet. </a:t>
            </a:r>
          </a:p>
          <a:p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Odds Comparison: Display the model's odds against bookmakers, showing potential returns on bets to engage users further.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230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"Integrations: 1) Live Updates: Incorporate a live race update feature, providing users with real-time information on race days. </a:t>
            </a: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2) Social Sharing: Enable users to share their predictions and results on social media directly from the app, fostering a community of F1 enthusiasts. </a:t>
            </a:r>
          </a:p>
          <a:p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3) Leaderboard - there should be a leaderboard for who is doing the best in predictions out of your friends.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2503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92377-9AE9-4FB6-2845-E5D75FD281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75940-E8A8-7BB9-E4F5-9493CFBA54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42D43-594B-08FB-E0EE-3D91C65E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2D8E2-4165-18F6-C121-ECCDF30C1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44FEE-B1AB-CA02-CBAB-ACFB25DE0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9376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38B80-717B-896E-314F-1C7610E86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9D766-6AAE-5164-2B7F-D927E780C5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ACEBD-86DE-34D1-E29F-C341308E1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630CB-E001-6E0B-36A6-872F1578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265BA-1BBA-AF97-E716-B24FB84A8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8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8EDB82-195F-B3C2-906F-75393D14C1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E27051-C330-EFEB-1047-91E6F044E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424FF-C195-3C7E-861F-F67FF373B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6BE65-2ECD-2FA5-02C1-C42044AED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67727-997B-7D38-9480-81E8FD3A8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0919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92C9F-42AA-50DE-2CE8-8E7F5A0AA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7FC45-2953-7937-5235-E2C864219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11D74-DCD8-7F9B-75FE-3F6F7CFDD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BCFC9-6A2F-1E3A-901D-252EE6B95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A9BC1-CD27-C1C6-31AD-F474042B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19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0F136-E6B1-1DBF-B238-EF24FD6BA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E6742-52C7-20A6-412A-4B80729A7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4DF85-3DB3-3FB8-DA52-1669ED214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101AC-CA7D-E885-1735-A46D46394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1B6E9-94D8-AC79-352E-C43C97847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35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73A3C-334B-ADF9-CA2D-5D1BDAFAF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E7677-3540-95B6-457C-BCA0598C8F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FD745-E03E-E3F7-33E0-8977635D98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81F4C-F93E-38DF-1046-66E66821A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C7A17C-1730-73E3-4038-7B25639A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9613F-2ED6-F8C7-A6AA-275C11E07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425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A5CF7-F49A-19B0-313B-3D146D5AA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43A296-BA5B-7DC0-AEB1-D96D13646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2985EF-FF69-F15F-F0EF-D8BCA5E34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A8E496-1D73-518E-3025-F4A741EEB8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02ECB-684C-D568-C950-35F66D3272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AFC40C-6912-5B3B-FE01-2580DDD5D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AA4725-B882-DA78-6800-5E256C5D7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E2B2F1-104E-DDCA-E68D-A435F79C1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386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FAF64-725B-FF7D-4463-9FBAB6191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524387-F505-1ECA-D7CD-23554E21A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A9A5E3-9ACC-98A4-C388-3CA3AC101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F39F0E-46A1-427C-BE74-1AAC04F7C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828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CB24DC-63A5-5BD6-7356-033F952DF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CDFB7A-467E-6BD3-49A0-F38AF4DE3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02E48A-0909-D3FB-E394-B570CCD73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7312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4D1AF-16AF-B446-3E1E-884BF28D6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CBBA2-0887-F1DA-0C35-653A60D9D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6D5643-AC83-06CF-36E9-3EB79B218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49794B-7439-5562-5506-F67FA3B17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823C6-EE98-D1ED-3E72-38DFA527A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3CFC3-40EB-CF36-8F4A-1F79B55C9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346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88064-B095-95D7-559D-F888D16E3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249C69-6A05-0AC3-4A1B-F584F16EB8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6BA2CD-1B75-7A83-8781-E63AD2B4B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059F1-8E28-32C5-7445-0280624AF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978B22-C54D-6E59-763F-702331F94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E5686E-FD60-E2BA-C550-797A2B94F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0080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E7A4C5-FFE3-053F-91BA-BC14CCF33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ADE7F6-7DF6-6197-4D88-909F99082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205AE-5723-38E0-704D-11F9EE5CB4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24A2FF-375C-40B8-8A18-B8FC8DE2BB66}" type="datetimeFigureOut">
              <a:rPr lang="en-GB" smtClean="0"/>
              <a:t>07/04/2024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874F5-0F7E-F56B-B48D-D8BDA70AD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C5A27-C8D1-C139-B00A-28624A57D1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E404AC-87FC-49C5-8B9F-983751BF5E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36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89E7C88-7800-D6CF-2D06-F4C1F7717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GB" sz="7200" b="0" i="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RaceOracle</a:t>
            </a:r>
            <a:endParaRPr lang="en-GB" sz="7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52C36-953B-4098-90E7-67F8906B5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n-GB" b="1" i="0" dirty="0">
                <a:effectLst/>
                <a:highlight>
                  <a:srgbClr val="FFFFFF"/>
                </a:highlight>
                <a:latin typeface="Söhne"/>
              </a:rPr>
              <a:t>The ultimate co-pilot in the world of F1 betting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4547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two phones with a screen showing a race car&#10;&#10;Description automatically generated">
            <a:extLst>
              <a:ext uri="{FF2B5EF4-FFF2-40B4-BE49-F238E27FC236}">
                <a16:creationId xmlns:a16="http://schemas.microsoft.com/office/drawing/2014/main" id="{73106C76-445F-571F-624F-DAAA5BF4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012" y="643466"/>
            <a:ext cx="5566833" cy="55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491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ED5DFE-414B-4EBA-E6E1-E645117596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66" r="2" b="14503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37623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cell phone with red and black graphics&#10;&#10;Description automatically generated">
            <a:extLst>
              <a:ext uri="{FF2B5EF4-FFF2-40B4-BE49-F238E27FC236}">
                <a16:creationId xmlns:a16="http://schemas.microsoft.com/office/drawing/2014/main" id="{1E680416-98E3-6CB1-C88B-1112B47FF1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834" b="209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59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0B118B-54D5-5607-789A-AF59D14D20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386" b="173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25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ell phone with a pen and a screen&#10;&#10;Description automatically generated">
            <a:extLst>
              <a:ext uri="{FF2B5EF4-FFF2-40B4-BE49-F238E27FC236}">
                <a16:creationId xmlns:a16="http://schemas.microsoft.com/office/drawing/2014/main" id="{2B8F30D0-E571-A147-C5F1-8F3961A1E1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61" r="2" b="2908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54819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346</Words>
  <Application>Microsoft Office PowerPoint</Application>
  <PresentationFormat>Widescreen</PresentationFormat>
  <Paragraphs>20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Söhne</vt:lpstr>
      <vt:lpstr>Office Theme</vt:lpstr>
      <vt:lpstr>RaceOracle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RaceOracle</dc:title>
  <dc:creator>Alex Boardman</dc:creator>
  <cp:lastModifiedBy>Alex Boardman</cp:lastModifiedBy>
  <cp:revision>1</cp:revision>
  <dcterms:created xsi:type="dcterms:W3CDTF">2024-04-07T19:03:02Z</dcterms:created>
  <dcterms:modified xsi:type="dcterms:W3CDTF">2024-04-07T19:10:22Z</dcterms:modified>
</cp:coreProperties>
</file>

<file path=docProps/thumbnail.jpeg>
</file>